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</p:sldIdLst>
  <p:sldSz cx="7620000" cy="19050000"/>
  <p:notesSz cx="7620000" cy="19050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71500" y="5905500"/>
            <a:ext cx="6477000" cy="400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F0F0F0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43000" y="10668000"/>
            <a:ext cx="5334000" cy="4762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7619999" cy="19049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910910"/>
            <a:ext cx="3254608" cy="1427797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9200" y="3697469"/>
            <a:ext cx="3219449" cy="32194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1186" y="3248199"/>
            <a:ext cx="2296400" cy="22964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9200" y="6027023"/>
            <a:ext cx="3219449" cy="321944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1186" y="6021400"/>
            <a:ext cx="2296400" cy="229640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9200" y="9081030"/>
            <a:ext cx="3219449" cy="3219449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1186" y="8903931"/>
            <a:ext cx="2296400" cy="2296400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9200" y="11772593"/>
            <a:ext cx="3219449" cy="3219449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81186" y="11772593"/>
            <a:ext cx="2296400" cy="229640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9200" y="14537114"/>
            <a:ext cx="3219449" cy="321944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1186" y="14537114"/>
            <a:ext cx="2296400" cy="2296400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3076960" y="2683897"/>
            <a:ext cx="1466215" cy="0"/>
          </a:xfrm>
          <a:custGeom>
            <a:avLst/>
            <a:gdLst/>
            <a:ahLst/>
            <a:cxnLst/>
            <a:rect l="l" t="t" r="r" b="b"/>
            <a:pathLst>
              <a:path w="1466214" h="0">
                <a:moveTo>
                  <a:pt x="0" y="0"/>
                </a:moveTo>
                <a:lnTo>
                  <a:pt x="1466077" y="0"/>
                </a:lnTo>
              </a:path>
            </a:pathLst>
          </a:custGeom>
          <a:ln w="47624">
            <a:solidFill>
              <a:srgbClr val="3C69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3076960" y="17730792"/>
            <a:ext cx="1466215" cy="0"/>
          </a:xfrm>
          <a:custGeom>
            <a:avLst/>
            <a:gdLst/>
            <a:ahLst/>
            <a:cxnLst/>
            <a:rect l="l" t="t" r="r" b="b"/>
            <a:pathLst>
              <a:path w="1466214" h="0">
                <a:moveTo>
                  <a:pt x="0" y="0"/>
                </a:moveTo>
                <a:lnTo>
                  <a:pt x="1466077" y="0"/>
                </a:lnTo>
              </a:path>
            </a:pathLst>
          </a:custGeom>
          <a:ln w="47624">
            <a:solidFill>
              <a:srgbClr val="3C698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0" name="bg 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81525" y="3464382"/>
            <a:ext cx="1873790" cy="18737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81525" y="11988454"/>
            <a:ext cx="1873790" cy="1873789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91050" y="6238697"/>
            <a:ext cx="1873790" cy="1873789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91050" y="9105013"/>
            <a:ext cx="1873790" cy="1873789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81525" y="14755170"/>
            <a:ext cx="1873790" cy="187379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F0F0F0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F0F0F0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1000" y="4381500"/>
            <a:ext cx="3314700" cy="1257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924300" y="4381500"/>
            <a:ext cx="3314700" cy="1257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F0F0F0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21144" y="1205999"/>
            <a:ext cx="4178300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F0F0F0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1000" y="4381500"/>
            <a:ext cx="6858000" cy="1257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90800" y="17716500"/>
            <a:ext cx="2438400" cy="952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1000" y="17716500"/>
            <a:ext cx="1752600" cy="952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86400" y="17716500"/>
            <a:ext cx="1752600" cy="952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joysunsafety.com/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joysunsafety.com/product-category/cotton-gloves/" TargetMode="External"/><Relationship Id="rId3" Type="http://schemas.openxmlformats.org/officeDocument/2006/relationships/hyperlink" Target="https://www.joysunsafety.com/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797300" y="3828875"/>
            <a:ext cx="3041015" cy="1660525"/>
          </a:xfrm>
          <a:prstGeom prst="rect">
            <a:avLst/>
          </a:prstGeom>
        </p:spPr>
        <p:txBody>
          <a:bodyPr wrap="square" lIns="0" tIns="1835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dirty="0" sz="2600" spc="-409">
                <a:solidFill>
                  <a:srgbClr val="EFA117"/>
                </a:solidFill>
                <a:latin typeface="Arial Black"/>
                <a:cs typeface="Arial Black"/>
              </a:rPr>
              <a:t>Material</a:t>
            </a:r>
            <a:r>
              <a:rPr dirty="0" sz="2600" spc="-370">
                <a:solidFill>
                  <a:srgbClr val="EFA117"/>
                </a:solidFill>
                <a:latin typeface="Arial Black"/>
                <a:cs typeface="Arial Black"/>
              </a:rPr>
              <a:t> </a:t>
            </a:r>
            <a:r>
              <a:rPr dirty="0" sz="2600" spc="-455">
                <a:solidFill>
                  <a:srgbClr val="EFA117"/>
                </a:solidFill>
                <a:latin typeface="Arial Black"/>
                <a:cs typeface="Arial Black"/>
              </a:rPr>
              <a:t>Quality</a:t>
            </a:r>
            <a:endParaRPr sz="2600">
              <a:latin typeface="Arial Black"/>
              <a:cs typeface="Arial Black"/>
            </a:endParaRPr>
          </a:p>
          <a:p>
            <a:pPr marL="12700" marR="5080">
              <a:lnSpc>
                <a:spcPts val="1500"/>
              </a:lnSpc>
              <a:spcBef>
                <a:spcPts val="925"/>
              </a:spcBef>
            </a:pP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High-quality</a:t>
            </a:r>
            <a:r>
              <a:rPr dirty="0" sz="1400" spc="85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cotton</a:t>
            </a:r>
            <a:r>
              <a:rPr dirty="0" sz="1400" spc="85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Verdana"/>
                <a:cs typeface="Verdana"/>
              </a:rPr>
              <a:t>ensures </a:t>
            </a: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durability</a:t>
            </a:r>
            <a:r>
              <a:rPr dirty="0" sz="1400" spc="-25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and</a:t>
            </a:r>
            <a:r>
              <a:rPr dirty="0" sz="1400" spc="-20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comfort.</a:t>
            </a:r>
            <a:r>
              <a:rPr dirty="0" sz="1400" spc="-25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Look</a:t>
            </a:r>
            <a:r>
              <a:rPr dirty="0" sz="1400" spc="-20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8F8B8B"/>
                </a:solidFill>
                <a:latin typeface="Verdana"/>
                <a:cs typeface="Verdana"/>
              </a:rPr>
              <a:t>for </a:t>
            </a: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gloves</a:t>
            </a:r>
            <a:r>
              <a:rPr dirty="0" sz="1400" spc="-5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made</a:t>
            </a:r>
            <a:r>
              <a:rPr dirty="0" sz="1400" spc="-5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from</a:t>
            </a:r>
            <a:r>
              <a:rPr dirty="0" sz="1400" spc="-5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 spc="-165">
                <a:solidFill>
                  <a:srgbClr val="8F8B8B"/>
                </a:solidFill>
                <a:latin typeface="Verdana"/>
                <a:cs typeface="Verdana"/>
              </a:rPr>
              <a:t>100%</a:t>
            </a:r>
            <a:r>
              <a:rPr dirty="0" sz="1400" spc="-5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cotton</a:t>
            </a:r>
            <a:r>
              <a:rPr dirty="0" sz="1400" spc="-5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8F8B8B"/>
                </a:solidFill>
                <a:latin typeface="Verdana"/>
                <a:cs typeface="Verdana"/>
              </a:rPr>
              <a:t>or </a:t>
            </a:r>
            <a:r>
              <a:rPr dirty="0" sz="1400" spc="-10">
                <a:solidFill>
                  <a:srgbClr val="8F8B8B"/>
                </a:solidFill>
                <a:latin typeface="Verdana"/>
                <a:cs typeface="Verdana"/>
              </a:rPr>
              <a:t>a</a:t>
            </a: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 high</a:t>
            </a:r>
            <a:r>
              <a:rPr dirty="0" sz="1400" spc="5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cotton</a:t>
            </a:r>
            <a:r>
              <a:rPr dirty="0" sz="1400" spc="5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blend</a:t>
            </a:r>
            <a:r>
              <a:rPr dirty="0" sz="1400" spc="5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for the</a:t>
            </a:r>
            <a:r>
              <a:rPr dirty="0" sz="1400" spc="5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8F8B8B"/>
                </a:solidFill>
                <a:latin typeface="Verdana"/>
                <a:cs typeface="Verdana"/>
              </a:rPr>
              <a:t>best </a:t>
            </a:r>
            <a:r>
              <a:rPr dirty="0" sz="1400" spc="-10">
                <a:solidFill>
                  <a:srgbClr val="8F8B8B"/>
                </a:solidFill>
                <a:latin typeface="Verdana"/>
                <a:cs typeface="Verdana"/>
              </a:rPr>
              <a:t>performance.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797300" y="9453705"/>
            <a:ext cx="2828925" cy="1851025"/>
          </a:xfrm>
          <a:prstGeom prst="rect">
            <a:avLst/>
          </a:prstGeom>
        </p:spPr>
        <p:txBody>
          <a:bodyPr wrap="square" lIns="0" tIns="1835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dirty="0" sz="2600" spc="-475">
                <a:solidFill>
                  <a:srgbClr val="D54E99"/>
                </a:solidFill>
                <a:latin typeface="Arial Black"/>
                <a:cs typeface="Arial Black"/>
              </a:rPr>
              <a:t>Grip</a:t>
            </a:r>
            <a:r>
              <a:rPr dirty="0" sz="2600" spc="-395">
                <a:solidFill>
                  <a:srgbClr val="D54E99"/>
                </a:solidFill>
                <a:latin typeface="Arial Black"/>
                <a:cs typeface="Arial Black"/>
              </a:rPr>
              <a:t> </a:t>
            </a:r>
            <a:r>
              <a:rPr dirty="0" sz="2600" spc="-545">
                <a:solidFill>
                  <a:srgbClr val="D54E99"/>
                </a:solidFill>
                <a:latin typeface="Arial Black"/>
                <a:cs typeface="Arial Black"/>
              </a:rPr>
              <a:t>Enhancement</a:t>
            </a:r>
            <a:endParaRPr sz="2600">
              <a:latin typeface="Arial Black"/>
              <a:cs typeface="Arial Black"/>
            </a:endParaRPr>
          </a:p>
          <a:p>
            <a:pPr marL="12700" marR="5080">
              <a:lnSpc>
                <a:spcPts val="1500"/>
              </a:lnSpc>
              <a:spcBef>
                <a:spcPts val="925"/>
              </a:spcBef>
            </a:pP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Some</a:t>
            </a:r>
            <a:r>
              <a:rPr dirty="0" sz="1400" spc="-40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cotton</a:t>
            </a:r>
            <a:r>
              <a:rPr dirty="0" sz="1400" spc="-35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gloves</a:t>
            </a:r>
            <a:r>
              <a:rPr dirty="0" sz="1400" spc="-40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 spc="50">
                <a:solidFill>
                  <a:srgbClr val="8F8B8B"/>
                </a:solidFill>
                <a:latin typeface="Verdana"/>
                <a:cs typeface="Verdana"/>
              </a:rPr>
              <a:t>come</a:t>
            </a:r>
            <a:r>
              <a:rPr dirty="0" sz="1400" spc="-35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8F8B8B"/>
                </a:solidFill>
                <a:latin typeface="Verdana"/>
                <a:cs typeface="Verdana"/>
              </a:rPr>
              <a:t>with </a:t>
            </a: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coatings</a:t>
            </a:r>
            <a:r>
              <a:rPr dirty="0" sz="1400" spc="-20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or</a:t>
            </a:r>
            <a:r>
              <a:rPr dirty="0" sz="1400" spc="-15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patterns</a:t>
            </a:r>
            <a:r>
              <a:rPr dirty="0" sz="1400" spc="-20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on</a:t>
            </a:r>
            <a:r>
              <a:rPr dirty="0" sz="1400" spc="-15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8F8B8B"/>
                </a:solidFill>
                <a:latin typeface="Verdana"/>
                <a:cs typeface="Verdana"/>
              </a:rPr>
              <a:t>the </a:t>
            </a: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palms</a:t>
            </a:r>
            <a:r>
              <a:rPr dirty="0" sz="1400" spc="-25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and</a:t>
            </a:r>
            <a:r>
              <a:rPr dirty="0" sz="1400" spc="-20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fingers</a:t>
            </a:r>
            <a:r>
              <a:rPr dirty="0" sz="1400" spc="-25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to</a:t>
            </a:r>
            <a:r>
              <a:rPr dirty="0" sz="1400" spc="-20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Verdana"/>
                <a:cs typeface="Verdana"/>
              </a:rPr>
              <a:t>enhance </a:t>
            </a:r>
            <a:r>
              <a:rPr dirty="0" sz="1400" spc="-25">
                <a:solidFill>
                  <a:srgbClr val="8F8B8B"/>
                </a:solidFill>
                <a:latin typeface="Verdana"/>
                <a:cs typeface="Verdana"/>
              </a:rPr>
              <a:t>grip,</a:t>
            </a:r>
            <a:r>
              <a:rPr dirty="0" sz="1400" spc="-30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making</a:t>
            </a:r>
            <a:r>
              <a:rPr dirty="0" sz="1400" spc="-25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 spc="50">
                <a:solidFill>
                  <a:srgbClr val="8F8B8B"/>
                </a:solidFill>
                <a:latin typeface="Verdana"/>
                <a:cs typeface="Verdana"/>
              </a:rPr>
              <a:t>them</a:t>
            </a:r>
            <a:r>
              <a:rPr dirty="0" sz="1400" spc="-30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ideal</a:t>
            </a:r>
            <a:r>
              <a:rPr dirty="0" sz="1400" spc="-25">
                <a:solidFill>
                  <a:srgbClr val="8F8B8B"/>
                </a:solidFill>
                <a:latin typeface="Verdana"/>
                <a:cs typeface="Verdana"/>
              </a:rPr>
              <a:t> for </a:t>
            </a: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handling</a:t>
            </a:r>
            <a:r>
              <a:rPr dirty="0" sz="1400" spc="35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tools</a:t>
            </a:r>
            <a:r>
              <a:rPr dirty="0" sz="1400" spc="40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and</a:t>
            </a:r>
            <a:r>
              <a:rPr dirty="0" sz="1400" spc="40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Verdana"/>
                <a:cs typeface="Verdana"/>
              </a:rPr>
              <a:t>materials securely.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797300" y="14851839"/>
            <a:ext cx="2802255" cy="1470025"/>
          </a:xfrm>
          <a:prstGeom prst="rect">
            <a:avLst/>
          </a:prstGeom>
        </p:spPr>
        <p:txBody>
          <a:bodyPr wrap="square" lIns="0" tIns="1835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dirty="0" sz="2600" spc="-425">
                <a:solidFill>
                  <a:srgbClr val="5DB63C"/>
                </a:solidFill>
                <a:latin typeface="Arial Black"/>
                <a:cs typeface="Arial Black"/>
              </a:rPr>
              <a:t>Breathability</a:t>
            </a:r>
            <a:endParaRPr sz="2600">
              <a:latin typeface="Arial Black"/>
              <a:cs typeface="Arial Black"/>
            </a:endParaRPr>
          </a:p>
          <a:p>
            <a:pPr marL="12700" marR="5080">
              <a:lnSpc>
                <a:spcPts val="1500"/>
              </a:lnSpc>
              <a:spcBef>
                <a:spcPts val="925"/>
              </a:spcBef>
            </a:pP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Cotton</a:t>
            </a:r>
            <a:r>
              <a:rPr dirty="0" sz="1400" spc="-50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8F8B8B"/>
                </a:solidFill>
                <a:latin typeface="Verdana"/>
                <a:cs typeface="Verdana"/>
              </a:rPr>
              <a:t>is</a:t>
            </a:r>
            <a:r>
              <a:rPr dirty="0" sz="1400" spc="-50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naturally</a:t>
            </a:r>
            <a:r>
              <a:rPr dirty="0" sz="1400" spc="-50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Verdana"/>
                <a:cs typeface="Verdana"/>
              </a:rPr>
              <a:t>breathable, </a:t>
            </a: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but</a:t>
            </a:r>
            <a:r>
              <a:rPr dirty="0" sz="1400" spc="60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additional</a:t>
            </a:r>
            <a:r>
              <a:rPr dirty="0" sz="1400" spc="65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Verdana"/>
                <a:cs typeface="Verdana"/>
              </a:rPr>
              <a:t>ventilation </a:t>
            </a: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features</a:t>
            </a:r>
            <a:r>
              <a:rPr dirty="0" sz="1400" spc="-55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can</a:t>
            </a:r>
            <a:r>
              <a:rPr dirty="0" sz="1400" spc="-50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further</a:t>
            </a:r>
            <a:r>
              <a:rPr dirty="0" sz="1400" spc="-50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Verdana"/>
                <a:cs typeface="Verdana"/>
              </a:rPr>
              <a:t>enhance </a:t>
            </a: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comfort</a:t>
            </a:r>
            <a:r>
              <a:rPr dirty="0" sz="1400" spc="135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during</a:t>
            </a:r>
            <a:r>
              <a:rPr dirty="0" sz="1400" spc="135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prolonged</a:t>
            </a:r>
            <a:r>
              <a:rPr dirty="0" sz="1400" spc="140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8F8B8B"/>
                </a:solidFill>
                <a:latin typeface="Verdana"/>
                <a:cs typeface="Verdana"/>
              </a:rPr>
              <a:t>use.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797300" y="6574614"/>
            <a:ext cx="2867660" cy="1660525"/>
          </a:xfrm>
          <a:prstGeom prst="rect">
            <a:avLst/>
          </a:prstGeom>
        </p:spPr>
        <p:txBody>
          <a:bodyPr wrap="square" lIns="0" tIns="1835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dirty="0" sz="2600" spc="-425">
                <a:solidFill>
                  <a:srgbClr val="ED5320"/>
                </a:solidFill>
                <a:latin typeface="Arial Black"/>
                <a:cs typeface="Arial Black"/>
              </a:rPr>
              <a:t>Fit</a:t>
            </a:r>
            <a:r>
              <a:rPr dirty="0" sz="2600" spc="-400">
                <a:solidFill>
                  <a:srgbClr val="ED5320"/>
                </a:solidFill>
                <a:latin typeface="Arial Black"/>
                <a:cs typeface="Arial Black"/>
              </a:rPr>
              <a:t> </a:t>
            </a:r>
            <a:r>
              <a:rPr dirty="0" sz="2600" spc="-484">
                <a:solidFill>
                  <a:srgbClr val="ED5320"/>
                </a:solidFill>
                <a:latin typeface="Arial Black"/>
                <a:cs typeface="Arial Black"/>
              </a:rPr>
              <a:t>and</a:t>
            </a:r>
            <a:r>
              <a:rPr dirty="0" sz="2600" spc="-400">
                <a:solidFill>
                  <a:srgbClr val="ED5320"/>
                </a:solidFill>
                <a:latin typeface="Arial Black"/>
                <a:cs typeface="Arial Black"/>
              </a:rPr>
              <a:t> </a:t>
            </a:r>
            <a:r>
              <a:rPr dirty="0" sz="2600" spc="-500">
                <a:solidFill>
                  <a:srgbClr val="ED5320"/>
                </a:solidFill>
                <a:latin typeface="Arial Black"/>
                <a:cs typeface="Arial Black"/>
              </a:rPr>
              <a:t>Comfort</a:t>
            </a:r>
            <a:endParaRPr sz="2600">
              <a:latin typeface="Arial Black"/>
              <a:cs typeface="Arial Black"/>
            </a:endParaRPr>
          </a:p>
          <a:p>
            <a:pPr marL="12700" marR="5080">
              <a:lnSpc>
                <a:spcPts val="1500"/>
              </a:lnSpc>
              <a:spcBef>
                <a:spcPts val="925"/>
              </a:spcBef>
            </a:pP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Proper</a:t>
            </a:r>
            <a:r>
              <a:rPr dirty="0" sz="1400" spc="-70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fit</a:t>
            </a:r>
            <a:r>
              <a:rPr dirty="0" sz="1400" spc="-70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8F8B8B"/>
                </a:solidFill>
                <a:latin typeface="Verdana"/>
                <a:cs typeface="Verdana"/>
              </a:rPr>
              <a:t>is</a:t>
            </a:r>
            <a:r>
              <a:rPr dirty="0" sz="1400" spc="-70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essential</a:t>
            </a:r>
            <a:r>
              <a:rPr dirty="0" sz="1400" spc="-70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for</a:t>
            </a:r>
            <a:r>
              <a:rPr dirty="0" sz="1400" spc="-70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Verdana"/>
                <a:cs typeface="Verdana"/>
              </a:rPr>
              <a:t>safety </a:t>
            </a: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and</a:t>
            </a:r>
            <a:r>
              <a:rPr dirty="0" sz="1400" spc="-20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Verdana"/>
                <a:cs typeface="Verdana"/>
              </a:rPr>
              <a:t>efficiency.</a:t>
            </a:r>
            <a:r>
              <a:rPr dirty="0" sz="1400" spc="-15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8F8B8B"/>
                </a:solidFill>
                <a:latin typeface="Verdana"/>
                <a:cs typeface="Verdana"/>
              </a:rPr>
              <a:t>Gloves</a:t>
            </a:r>
            <a:r>
              <a:rPr dirty="0" sz="1400" spc="-15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should</a:t>
            </a:r>
            <a:r>
              <a:rPr dirty="0" sz="1400" spc="-15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8F8B8B"/>
                </a:solidFill>
                <a:latin typeface="Verdana"/>
                <a:cs typeface="Verdana"/>
              </a:rPr>
              <a:t>fit </a:t>
            </a: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snugly</a:t>
            </a:r>
            <a:r>
              <a:rPr dirty="0" sz="1400" spc="50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without</a:t>
            </a:r>
            <a:r>
              <a:rPr dirty="0" sz="1400" spc="50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being</a:t>
            </a:r>
            <a:r>
              <a:rPr dirty="0" sz="1400" spc="55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too</a:t>
            </a:r>
            <a:r>
              <a:rPr dirty="0" sz="1400" spc="50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Verdana"/>
                <a:cs typeface="Verdana"/>
              </a:rPr>
              <a:t>tight, </a:t>
            </a: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allowing</a:t>
            </a:r>
            <a:r>
              <a:rPr dirty="0" sz="1400" spc="-15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for</a:t>
            </a:r>
            <a:r>
              <a:rPr dirty="0" sz="1400" spc="-10">
                <a:solidFill>
                  <a:srgbClr val="8F8B8B"/>
                </a:solidFill>
                <a:latin typeface="Verdana"/>
                <a:cs typeface="Verdana"/>
              </a:rPr>
              <a:t> flexibility</a:t>
            </a:r>
            <a:r>
              <a:rPr dirty="0" sz="1400" spc="-15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8F8B8B"/>
                </a:solidFill>
                <a:latin typeface="Verdana"/>
                <a:cs typeface="Verdana"/>
              </a:rPr>
              <a:t>and </a:t>
            </a:r>
            <a:r>
              <a:rPr dirty="0" sz="1400" spc="-10">
                <a:solidFill>
                  <a:srgbClr val="8F8B8B"/>
                </a:solidFill>
                <a:latin typeface="Verdana"/>
                <a:cs typeface="Verdana"/>
              </a:rPr>
              <a:t>dexterity.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797300" y="12135504"/>
            <a:ext cx="2874645" cy="1660525"/>
          </a:xfrm>
          <a:prstGeom prst="rect">
            <a:avLst/>
          </a:prstGeom>
        </p:spPr>
        <p:txBody>
          <a:bodyPr wrap="square" lIns="0" tIns="1835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dirty="0" sz="2600" spc="-459">
                <a:solidFill>
                  <a:srgbClr val="048CD8"/>
                </a:solidFill>
                <a:latin typeface="Arial Black"/>
                <a:cs typeface="Arial Black"/>
              </a:rPr>
              <a:t>Reinforced</a:t>
            </a:r>
            <a:r>
              <a:rPr dirty="0" sz="2600" spc="-385">
                <a:solidFill>
                  <a:srgbClr val="048CD8"/>
                </a:solidFill>
                <a:latin typeface="Arial Black"/>
                <a:cs typeface="Arial Black"/>
              </a:rPr>
              <a:t> </a:t>
            </a:r>
            <a:r>
              <a:rPr dirty="0" sz="2600" spc="-540">
                <a:solidFill>
                  <a:srgbClr val="048CD8"/>
                </a:solidFill>
                <a:latin typeface="Arial Black"/>
                <a:cs typeface="Arial Black"/>
              </a:rPr>
              <a:t>Areas</a:t>
            </a:r>
            <a:endParaRPr sz="2600">
              <a:latin typeface="Arial Black"/>
              <a:cs typeface="Arial Black"/>
            </a:endParaRPr>
          </a:p>
          <a:p>
            <a:pPr marL="12700" marR="5080">
              <a:lnSpc>
                <a:spcPts val="1500"/>
              </a:lnSpc>
              <a:spcBef>
                <a:spcPts val="925"/>
              </a:spcBef>
            </a:pP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For</a:t>
            </a:r>
            <a:r>
              <a:rPr dirty="0" sz="1400" spc="-25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Verdana"/>
                <a:cs typeface="Verdana"/>
              </a:rPr>
              <a:t>tasks</a:t>
            </a:r>
            <a:r>
              <a:rPr dirty="0" sz="1400" spc="-20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involving</a:t>
            </a:r>
            <a:r>
              <a:rPr dirty="0" sz="1400" spc="-20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rough</a:t>
            </a:r>
            <a:r>
              <a:rPr dirty="0" sz="1400" spc="-20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8F8B8B"/>
                </a:solidFill>
                <a:latin typeface="Verdana"/>
                <a:cs typeface="Verdana"/>
              </a:rPr>
              <a:t>or </a:t>
            </a: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sharp</a:t>
            </a:r>
            <a:r>
              <a:rPr dirty="0" sz="1400" spc="-65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8F8B8B"/>
                </a:solidFill>
                <a:latin typeface="Verdana"/>
                <a:cs typeface="Verdana"/>
              </a:rPr>
              <a:t>objects,</a:t>
            </a:r>
            <a:r>
              <a:rPr dirty="0" sz="1400" spc="-65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gloves</a:t>
            </a:r>
            <a:r>
              <a:rPr dirty="0" sz="1400" spc="-65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8F8B8B"/>
                </a:solidFill>
                <a:latin typeface="Verdana"/>
                <a:cs typeface="Verdana"/>
              </a:rPr>
              <a:t>with </a:t>
            </a: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reinforced</a:t>
            </a:r>
            <a:r>
              <a:rPr dirty="0" sz="1400" spc="20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palms</a:t>
            </a:r>
            <a:r>
              <a:rPr dirty="0" sz="1400" spc="25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and</a:t>
            </a:r>
            <a:r>
              <a:rPr dirty="0" sz="1400" spc="25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Verdana"/>
                <a:cs typeface="Verdana"/>
              </a:rPr>
              <a:t>fingertips </a:t>
            </a: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offer</a:t>
            </a:r>
            <a:r>
              <a:rPr dirty="0" sz="1400" spc="-15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8F8B8B"/>
                </a:solidFill>
                <a:latin typeface="Verdana"/>
                <a:cs typeface="Verdana"/>
              </a:rPr>
              <a:t>extra</a:t>
            </a:r>
            <a:r>
              <a:rPr dirty="0" sz="1400" spc="-15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8F8B8B"/>
                </a:solidFill>
                <a:latin typeface="Verdana"/>
                <a:cs typeface="Verdana"/>
              </a:rPr>
              <a:t>protection</a:t>
            </a:r>
            <a:r>
              <a:rPr dirty="0" sz="1400" spc="-15">
                <a:solidFill>
                  <a:srgbClr val="8F8B8B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8F8B8B"/>
                </a:solidFill>
                <a:latin typeface="Verdana"/>
                <a:cs typeface="Verdana"/>
              </a:rPr>
              <a:t>and </a:t>
            </a:r>
            <a:r>
              <a:rPr dirty="0" sz="1400" spc="-10">
                <a:solidFill>
                  <a:srgbClr val="8F8B8B"/>
                </a:solidFill>
                <a:latin typeface="Verdana"/>
                <a:cs typeface="Verdana"/>
              </a:rPr>
              <a:t>longevity.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581394" y="645961"/>
            <a:ext cx="445706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0">
                <a:solidFill>
                  <a:srgbClr val="C6CFD4"/>
                </a:solidFill>
                <a:latin typeface="Verdana"/>
                <a:cs typeface="Verdana"/>
              </a:rPr>
              <a:t>Key</a:t>
            </a:r>
            <a:r>
              <a:rPr dirty="0" sz="3600" spc="-285">
                <a:solidFill>
                  <a:srgbClr val="C6CFD4"/>
                </a:solidFill>
                <a:latin typeface="Verdana"/>
                <a:cs typeface="Verdana"/>
              </a:rPr>
              <a:t> </a:t>
            </a:r>
            <a:r>
              <a:rPr dirty="0" sz="3600">
                <a:solidFill>
                  <a:srgbClr val="C6CFD4"/>
                </a:solidFill>
                <a:latin typeface="Verdana"/>
                <a:cs typeface="Verdana"/>
              </a:rPr>
              <a:t>Features</a:t>
            </a:r>
            <a:r>
              <a:rPr dirty="0" sz="3600" spc="-285">
                <a:solidFill>
                  <a:srgbClr val="C6CFD4"/>
                </a:solidFill>
                <a:latin typeface="Verdana"/>
                <a:cs typeface="Verdana"/>
              </a:rPr>
              <a:t> </a:t>
            </a:r>
            <a:r>
              <a:rPr dirty="0" sz="3600">
                <a:solidFill>
                  <a:srgbClr val="C6CFD4"/>
                </a:solidFill>
                <a:latin typeface="Verdana"/>
                <a:cs typeface="Verdana"/>
              </a:rPr>
              <a:t>of</a:t>
            </a:r>
            <a:r>
              <a:rPr dirty="0" sz="3600" spc="-285">
                <a:solidFill>
                  <a:srgbClr val="C6CFD4"/>
                </a:solidFill>
                <a:latin typeface="Verdana"/>
                <a:cs typeface="Verdana"/>
              </a:rPr>
              <a:t> </a:t>
            </a:r>
            <a:r>
              <a:rPr dirty="0" sz="3600" spc="45">
                <a:solidFill>
                  <a:srgbClr val="C6CFD4"/>
                </a:solidFill>
                <a:latin typeface="Verdana"/>
                <a:cs typeface="Verdana"/>
              </a:rPr>
              <a:t>the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21144" y="1205999"/>
            <a:ext cx="4178300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30"/>
              <a:t>Best</a:t>
            </a:r>
            <a:r>
              <a:rPr dirty="0" spc="-770"/>
              <a:t> </a:t>
            </a:r>
            <a:r>
              <a:rPr dirty="0" spc="-965"/>
              <a:t>Cotton</a:t>
            </a:r>
            <a:r>
              <a:rPr dirty="0" spc="-765"/>
              <a:t> </a:t>
            </a:r>
            <a:r>
              <a:rPr dirty="0" spc="-1095"/>
              <a:t>Work</a:t>
            </a:r>
          </a:p>
        </p:txBody>
      </p:sp>
      <p:sp>
        <p:nvSpPr>
          <p:cNvPr id="9" name="object 9" descr=""/>
          <p:cNvSpPr txBox="1"/>
          <p:nvPr/>
        </p:nvSpPr>
        <p:spPr>
          <a:xfrm>
            <a:off x="2996899" y="1834649"/>
            <a:ext cx="162623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-1035">
                <a:solidFill>
                  <a:srgbClr val="F0F0F0"/>
                </a:solidFill>
                <a:latin typeface="Arial Black"/>
                <a:cs typeface="Arial Black"/>
              </a:rPr>
              <a:t>Gloves</a:t>
            </a:r>
            <a:endParaRPr sz="5000">
              <a:latin typeface="Arial Black"/>
              <a:cs typeface="Arial Black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405367" y="17960892"/>
            <a:ext cx="2809240" cy="536575"/>
          </a:xfrm>
          <a:prstGeom prst="rect">
            <a:avLst/>
          </a:prstGeom>
        </p:spPr>
        <p:txBody>
          <a:bodyPr wrap="square" lIns="0" tIns="8509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70"/>
              </a:spcBef>
            </a:pPr>
            <a:r>
              <a:rPr dirty="0" sz="1200" spc="65">
                <a:solidFill>
                  <a:srgbClr val="C6CFD4"/>
                </a:solidFill>
                <a:latin typeface="Verdana"/>
                <a:cs typeface="Verdana"/>
              </a:rPr>
              <a:t>F</a:t>
            </a:r>
            <a:r>
              <a:rPr dirty="0" sz="1200" spc="-175">
                <a:solidFill>
                  <a:srgbClr val="C6CFD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C6CFD4"/>
                </a:solidFill>
                <a:latin typeface="Verdana"/>
                <a:cs typeface="Verdana"/>
              </a:rPr>
              <a:t>i</a:t>
            </a:r>
            <a:r>
              <a:rPr dirty="0" sz="1200" spc="-175">
                <a:solidFill>
                  <a:srgbClr val="C6CFD4"/>
                </a:solidFill>
                <a:latin typeface="Verdana"/>
                <a:cs typeface="Verdana"/>
              </a:rPr>
              <a:t> </a:t>
            </a:r>
            <a:r>
              <a:rPr dirty="0" sz="1200" spc="50">
                <a:solidFill>
                  <a:srgbClr val="C6CFD4"/>
                </a:solidFill>
                <a:latin typeface="Verdana"/>
                <a:cs typeface="Verdana"/>
              </a:rPr>
              <a:t>n</a:t>
            </a:r>
            <a:r>
              <a:rPr dirty="0" sz="1200" spc="-175">
                <a:solidFill>
                  <a:srgbClr val="C6CFD4"/>
                </a:solidFill>
                <a:latin typeface="Verdana"/>
                <a:cs typeface="Verdana"/>
              </a:rPr>
              <a:t> </a:t>
            </a:r>
            <a:r>
              <a:rPr dirty="0" sz="1200" spc="65">
                <a:solidFill>
                  <a:srgbClr val="C6CFD4"/>
                </a:solidFill>
                <a:latin typeface="Verdana"/>
                <a:cs typeface="Verdana"/>
              </a:rPr>
              <a:t>d</a:t>
            </a:r>
            <a:r>
              <a:rPr dirty="0" sz="1200" spc="415">
                <a:solidFill>
                  <a:srgbClr val="C6CFD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C6CFD4"/>
                </a:solidFill>
                <a:latin typeface="Verdana"/>
                <a:cs typeface="Verdana"/>
              </a:rPr>
              <a:t>o</a:t>
            </a:r>
            <a:r>
              <a:rPr dirty="0" sz="1200" spc="-175">
                <a:solidFill>
                  <a:srgbClr val="C6CFD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C6CFD4"/>
                </a:solidFill>
                <a:latin typeface="Verdana"/>
                <a:cs typeface="Verdana"/>
              </a:rPr>
              <a:t>u</a:t>
            </a:r>
            <a:r>
              <a:rPr dirty="0" sz="1200" spc="-170">
                <a:solidFill>
                  <a:srgbClr val="C6CFD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C6CFD4"/>
                </a:solidFill>
                <a:latin typeface="Verdana"/>
                <a:cs typeface="Verdana"/>
              </a:rPr>
              <a:t>t</a:t>
            </a:r>
            <a:r>
              <a:rPr dirty="0" sz="1200" spc="415">
                <a:solidFill>
                  <a:srgbClr val="C6CFD4"/>
                </a:solidFill>
                <a:latin typeface="Verdana"/>
                <a:cs typeface="Verdana"/>
              </a:rPr>
              <a:t> </a:t>
            </a:r>
            <a:r>
              <a:rPr dirty="0" sz="1200" spc="100">
                <a:solidFill>
                  <a:srgbClr val="C6CFD4"/>
                </a:solidFill>
                <a:latin typeface="Verdana"/>
                <a:cs typeface="Verdana"/>
              </a:rPr>
              <a:t>m</a:t>
            </a:r>
            <a:r>
              <a:rPr dirty="0" sz="1200" spc="-175">
                <a:solidFill>
                  <a:srgbClr val="C6CFD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C6CFD4"/>
                </a:solidFill>
                <a:latin typeface="Verdana"/>
                <a:cs typeface="Verdana"/>
              </a:rPr>
              <a:t>o</a:t>
            </a:r>
            <a:r>
              <a:rPr dirty="0" sz="1200" spc="-175">
                <a:solidFill>
                  <a:srgbClr val="C6CFD4"/>
                </a:solidFill>
                <a:latin typeface="Verdana"/>
                <a:cs typeface="Verdana"/>
              </a:rPr>
              <a:t> </a:t>
            </a:r>
            <a:r>
              <a:rPr dirty="0" sz="1200" spc="-30">
                <a:solidFill>
                  <a:srgbClr val="C6CFD4"/>
                </a:solidFill>
                <a:latin typeface="Verdana"/>
                <a:cs typeface="Verdana"/>
              </a:rPr>
              <a:t>r</a:t>
            </a:r>
            <a:r>
              <a:rPr dirty="0" sz="1200" spc="-175">
                <a:solidFill>
                  <a:srgbClr val="C6CFD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C6CFD4"/>
                </a:solidFill>
                <a:latin typeface="Verdana"/>
                <a:cs typeface="Verdana"/>
              </a:rPr>
              <a:t>e</a:t>
            </a:r>
            <a:r>
              <a:rPr dirty="0" sz="1200" spc="420">
                <a:solidFill>
                  <a:srgbClr val="C6CFD4"/>
                </a:solidFill>
                <a:latin typeface="Verdana"/>
                <a:cs typeface="Verdana"/>
              </a:rPr>
              <a:t> </a:t>
            </a:r>
            <a:r>
              <a:rPr dirty="0" sz="1200" spc="-20">
                <a:solidFill>
                  <a:srgbClr val="C6CFD4"/>
                </a:solidFill>
                <a:latin typeface="Verdana"/>
                <a:cs typeface="Verdana"/>
              </a:rPr>
              <a:t>a</a:t>
            </a:r>
            <a:r>
              <a:rPr dirty="0" sz="1200" spc="-175">
                <a:solidFill>
                  <a:srgbClr val="C6CFD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C6CFD4"/>
                </a:solidFill>
                <a:latin typeface="Verdana"/>
                <a:cs typeface="Verdana"/>
              </a:rPr>
              <a:t>t</a:t>
            </a:r>
            <a:r>
              <a:rPr dirty="0" sz="1200" spc="-175">
                <a:solidFill>
                  <a:srgbClr val="C6CFD4"/>
                </a:solidFill>
                <a:latin typeface="Verdana"/>
                <a:cs typeface="Verdana"/>
              </a:rPr>
              <a:t> </a:t>
            </a:r>
            <a:r>
              <a:rPr dirty="0" sz="1200" spc="-335">
                <a:solidFill>
                  <a:srgbClr val="C6CFD4"/>
                </a:solidFill>
                <a:latin typeface="Verdana"/>
                <a:cs typeface="Verdana"/>
              </a:rPr>
              <a:t>: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70"/>
              </a:spcBef>
            </a:pPr>
            <a:r>
              <a:rPr dirty="0" u="sng" sz="1200" spc="150">
                <a:solidFill>
                  <a:srgbClr val="F0F0F0"/>
                </a:solidFill>
                <a:uFill>
                  <a:solidFill>
                    <a:srgbClr val="F0F0F0"/>
                  </a:solidFill>
                </a:uFill>
                <a:latin typeface="Verdana"/>
                <a:cs typeface="Verdana"/>
                <a:hlinkClick r:id="rId2"/>
              </a:rPr>
              <a:t>W</a:t>
            </a:r>
            <a:r>
              <a:rPr dirty="0" u="sng" sz="1200" spc="-175">
                <a:solidFill>
                  <a:srgbClr val="F0F0F0"/>
                </a:solidFill>
                <a:uFill>
                  <a:solidFill>
                    <a:srgbClr val="F0F0F0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dirty="0" u="sng" sz="1200" spc="150">
                <a:solidFill>
                  <a:srgbClr val="F0F0F0"/>
                </a:solidFill>
                <a:uFill>
                  <a:solidFill>
                    <a:srgbClr val="F0F0F0"/>
                  </a:solidFill>
                </a:uFill>
                <a:latin typeface="Verdana"/>
                <a:cs typeface="Verdana"/>
                <a:hlinkClick r:id="rId2"/>
              </a:rPr>
              <a:t>W</a:t>
            </a:r>
            <a:r>
              <a:rPr dirty="0" u="sng" sz="1200" spc="-170">
                <a:solidFill>
                  <a:srgbClr val="F0F0F0"/>
                </a:solidFill>
                <a:uFill>
                  <a:solidFill>
                    <a:srgbClr val="F0F0F0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dirty="0" u="sng" sz="1200" spc="150">
                <a:solidFill>
                  <a:srgbClr val="F0F0F0"/>
                </a:solidFill>
                <a:uFill>
                  <a:solidFill>
                    <a:srgbClr val="F0F0F0"/>
                  </a:solidFill>
                </a:uFill>
                <a:latin typeface="Verdana"/>
                <a:cs typeface="Verdana"/>
                <a:hlinkClick r:id="rId2"/>
              </a:rPr>
              <a:t>W</a:t>
            </a:r>
            <a:r>
              <a:rPr dirty="0" u="sng" sz="1200" spc="-175">
                <a:solidFill>
                  <a:srgbClr val="F0F0F0"/>
                </a:solidFill>
                <a:uFill>
                  <a:solidFill>
                    <a:srgbClr val="F0F0F0"/>
                  </a:solidFill>
                </a:uFill>
                <a:latin typeface="Verdana"/>
                <a:cs typeface="Verdana"/>
                <a:hlinkClick r:id="rId2"/>
              </a:rPr>
              <a:t> .</a:t>
            </a:r>
            <a:r>
              <a:rPr dirty="0" u="sng" sz="1200" spc="-170">
                <a:solidFill>
                  <a:srgbClr val="F0F0F0"/>
                </a:solidFill>
                <a:uFill>
                  <a:solidFill>
                    <a:srgbClr val="F0F0F0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dirty="0" u="sng" sz="1200" spc="60">
                <a:solidFill>
                  <a:srgbClr val="F0F0F0"/>
                </a:solidFill>
                <a:uFill>
                  <a:solidFill>
                    <a:srgbClr val="F0F0F0"/>
                  </a:solidFill>
                </a:uFill>
                <a:latin typeface="Verdana"/>
                <a:cs typeface="Verdana"/>
                <a:hlinkClick r:id="rId2"/>
              </a:rPr>
              <a:t>J</a:t>
            </a:r>
            <a:r>
              <a:rPr dirty="0" u="sng" sz="1200" spc="-170">
                <a:solidFill>
                  <a:srgbClr val="F0F0F0"/>
                </a:solidFill>
                <a:uFill>
                  <a:solidFill>
                    <a:srgbClr val="F0F0F0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dirty="0" u="sng" sz="1200" spc="55">
                <a:solidFill>
                  <a:srgbClr val="F0F0F0"/>
                </a:solidFill>
                <a:uFill>
                  <a:solidFill>
                    <a:srgbClr val="F0F0F0"/>
                  </a:solidFill>
                </a:uFill>
                <a:latin typeface="Verdana"/>
                <a:cs typeface="Verdana"/>
                <a:hlinkClick r:id="rId2"/>
              </a:rPr>
              <a:t>O</a:t>
            </a:r>
            <a:r>
              <a:rPr dirty="0" u="sng" sz="1200" spc="-175">
                <a:solidFill>
                  <a:srgbClr val="F0F0F0"/>
                </a:solidFill>
                <a:uFill>
                  <a:solidFill>
                    <a:srgbClr val="F0F0F0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dirty="0" u="sng" sz="1200">
                <a:solidFill>
                  <a:srgbClr val="F0F0F0"/>
                </a:solidFill>
                <a:uFill>
                  <a:solidFill>
                    <a:srgbClr val="F0F0F0"/>
                  </a:solidFill>
                </a:uFill>
                <a:latin typeface="Verdana"/>
                <a:cs typeface="Verdana"/>
                <a:hlinkClick r:id="rId2"/>
              </a:rPr>
              <a:t>Y</a:t>
            </a:r>
            <a:r>
              <a:rPr dirty="0" u="sng" sz="1200" spc="-170">
                <a:solidFill>
                  <a:srgbClr val="F0F0F0"/>
                </a:solidFill>
                <a:uFill>
                  <a:solidFill>
                    <a:srgbClr val="F0F0F0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dirty="0" u="sng" sz="1200" spc="-90">
                <a:solidFill>
                  <a:srgbClr val="F0F0F0"/>
                </a:solidFill>
                <a:uFill>
                  <a:solidFill>
                    <a:srgbClr val="F0F0F0"/>
                  </a:solidFill>
                </a:uFill>
                <a:latin typeface="Verdana"/>
                <a:cs typeface="Verdana"/>
                <a:hlinkClick r:id="rId2"/>
              </a:rPr>
              <a:t>S</a:t>
            </a:r>
            <a:r>
              <a:rPr dirty="0" u="sng" sz="1200" spc="-170">
                <a:solidFill>
                  <a:srgbClr val="F0F0F0"/>
                </a:solidFill>
                <a:uFill>
                  <a:solidFill>
                    <a:srgbClr val="F0F0F0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dirty="0" u="sng" sz="1200" spc="70">
                <a:solidFill>
                  <a:srgbClr val="F0F0F0"/>
                </a:solidFill>
                <a:uFill>
                  <a:solidFill>
                    <a:srgbClr val="F0F0F0"/>
                  </a:solidFill>
                </a:uFill>
                <a:latin typeface="Verdana"/>
                <a:cs typeface="Verdana"/>
                <a:hlinkClick r:id="rId2"/>
              </a:rPr>
              <a:t>U</a:t>
            </a:r>
            <a:r>
              <a:rPr dirty="0" u="sng" sz="1200" spc="-175">
                <a:solidFill>
                  <a:srgbClr val="F0F0F0"/>
                </a:solidFill>
                <a:uFill>
                  <a:solidFill>
                    <a:srgbClr val="F0F0F0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dirty="0" u="sng" sz="1200" spc="70">
                <a:solidFill>
                  <a:srgbClr val="F0F0F0"/>
                </a:solidFill>
                <a:uFill>
                  <a:solidFill>
                    <a:srgbClr val="F0F0F0"/>
                  </a:solidFill>
                </a:uFill>
                <a:latin typeface="Verdana"/>
                <a:cs typeface="Verdana"/>
                <a:hlinkClick r:id="rId2"/>
              </a:rPr>
              <a:t>N</a:t>
            </a:r>
            <a:r>
              <a:rPr dirty="0" u="sng" sz="1200" spc="-170">
                <a:solidFill>
                  <a:srgbClr val="F0F0F0"/>
                </a:solidFill>
                <a:uFill>
                  <a:solidFill>
                    <a:srgbClr val="F0F0F0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dirty="0" u="sng" sz="1200" spc="-90">
                <a:solidFill>
                  <a:srgbClr val="F0F0F0"/>
                </a:solidFill>
                <a:uFill>
                  <a:solidFill>
                    <a:srgbClr val="F0F0F0"/>
                  </a:solidFill>
                </a:uFill>
                <a:latin typeface="Verdana"/>
                <a:cs typeface="Verdana"/>
                <a:hlinkClick r:id="rId2"/>
              </a:rPr>
              <a:t>S</a:t>
            </a:r>
            <a:r>
              <a:rPr dirty="0" u="sng" sz="1200" spc="-170">
                <a:solidFill>
                  <a:srgbClr val="F0F0F0"/>
                </a:solidFill>
                <a:uFill>
                  <a:solidFill>
                    <a:srgbClr val="F0F0F0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dirty="0" u="sng" sz="1200">
                <a:solidFill>
                  <a:srgbClr val="F0F0F0"/>
                </a:solidFill>
                <a:uFill>
                  <a:solidFill>
                    <a:srgbClr val="F0F0F0"/>
                  </a:solidFill>
                </a:uFill>
                <a:latin typeface="Verdana"/>
                <a:cs typeface="Verdana"/>
                <a:hlinkClick r:id="rId2"/>
              </a:rPr>
              <a:t>A</a:t>
            </a:r>
            <a:r>
              <a:rPr dirty="0" u="sng" sz="1200" spc="-175">
                <a:solidFill>
                  <a:srgbClr val="F0F0F0"/>
                </a:solidFill>
                <a:uFill>
                  <a:solidFill>
                    <a:srgbClr val="F0F0F0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dirty="0" u="sng" sz="1200" spc="65">
                <a:solidFill>
                  <a:srgbClr val="F0F0F0"/>
                </a:solidFill>
                <a:uFill>
                  <a:solidFill>
                    <a:srgbClr val="F0F0F0"/>
                  </a:solidFill>
                </a:uFill>
                <a:latin typeface="Verdana"/>
                <a:cs typeface="Verdana"/>
                <a:hlinkClick r:id="rId2"/>
              </a:rPr>
              <a:t>F</a:t>
            </a:r>
            <a:r>
              <a:rPr dirty="0" u="sng" sz="1200" spc="-170">
                <a:solidFill>
                  <a:srgbClr val="F0F0F0"/>
                </a:solidFill>
                <a:uFill>
                  <a:solidFill>
                    <a:srgbClr val="F0F0F0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dirty="0" u="sng" sz="1200">
                <a:solidFill>
                  <a:srgbClr val="F0F0F0"/>
                </a:solidFill>
                <a:uFill>
                  <a:solidFill>
                    <a:srgbClr val="F0F0F0"/>
                  </a:solidFill>
                </a:uFill>
                <a:latin typeface="Verdana"/>
                <a:cs typeface="Verdana"/>
                <a:hlinkClick r:id="rId2"/>
              </a:rPr>
              <a:t>E</a:t>
            </a:r>
            <a:r>
              <a:rPr dirty="0" u="sng" sz="1200" spc="-175">
                <a:solidFill>
                  <a:srgbClr val="F0F0F0"/>
                </a:solidFill>
                <a:uFill>
                  <a:solidFill>
                    <a:srgbClr val="F0F0F0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dirty="0" u="sng" sz="1200" spc="-45">
                <a:solidFill>
                  <a:srgbClr val="F0F0F0"/>
                </a:solidFill>
                <a:uFill>
                  <a:solidFill>
                    <a:srgbClr val="F0F0F0"/>
                  </a:solidFill>
                </a:uFill>
                <a:latin typeface="Verdana"/>
                <a:cs typeface="Verdana"/>
                <a:hlinkClick r:id="rId2"/>
              </a:rPr>
              <a:t>T</a:t>
            </a:r>
            <a:r>
              <a:rPr dirty="0" u="sng" sz="1200" spc="-170">
                <a:solidFill>
                  <a:srgbClr val="F0F0F0"/>
                </a:solidFill>
                <a:uFill>
                  <a:solidFill>
                    <a:srgbClr val="F0F0F0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dirty="0" u="sng" sz="1200">
                <a:solidFill>
                  <a:srgbClr val="F0F0F0"/>
                </a:solidFill>
                <a:uFill>
                  <a:solidFill>
                    <a:srgbClr val="F0F0F0"/>
                  </a:solidFill>
                </a:uFill>
                <a:latin typeface="Verdana"/>
                <a:cs typeface="Verdana"/>
                <a:hlinkClick r:id="rId2"/>
              </a:rPr>
              <a:t>Y</a:t>
            </a:r>
            <a:r>
              <a:rPr dirty="0" u="sng" sz="1200" spc="-170">
                <a:solidFill>
                  <a:srgbClr val="F0F0F0"/>
                </a:solidFill>
                <a:uFill>
                  <a:solidFill>
                    <a:srgbClr val="F0F0F0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dirty="0" u="sng" sz="1200" spc="-175">
                <a:solidFill>
                  <a:srgbClr val="F0F0F0"/>
                </a:solidFill>
                <a:uFill>
                  <a:solidFill>
                    <a:srgbClr val="F0F0F0"/>
                  </a:solidFill>
                </a:uFill>
                <a:latin typeface="Verdana"/>
                <a:cs typeface="Verdana"/>
                <a:hlinkClick r:id="rId2"/>
              </a:rPr>
              <a:t>. </a:t>
            </a:r>
            <a:r>
              <a:rPr dirty="0" u="sng" sz="1200">
                <a:solidFill>
                  <a:srgbClr val="F0F0F0"/>
                </a:solidFill>
                <a:uFill>
                  <a:solidFill>
                    <a:srgbClr val="F0F0F0"/>
                  </a:solidFill>
                </a:uFill>
                <a:latin typeface="Verdana"/>
                <a:cs typeface="Verdana"/>
                <a:hlinkClick r:id="rId2"/>
              </a:rPr>
              <a:t>C</a:t>
            </a:r>
            <a:r>
              <a:rPr dirty="0" u="sng" sz="1200" spc="-170">
                <a:solidFill>
                  <a:srgbClr val="F0F0F0"/>
                </a:solidFill>
                <a:uFill>
                  <a:solidFill>
                    <a:srgbClr val="F0F0F0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dirty="0" u="sng" sz="1200" spc="55">
                <a:solidFill>
                  <a:srgbClr val="F0F0F0"/>
                </a:solidFill>
                <a:uFill>
                  <a:solidFill>
                    <a:srgbClr val="F0F0F0"/>
                  </a:solidFill>
                </a:uFill>
                <a:latin typeface="Verdana"/>
                <a:cs typeface="Verdana"/>
                <a:hlinkClick r:id="rId2"/>
              </a:rPr>
              <a:t>O</a:t>
            </a:r>
            <a:r>
              <a:rPr dirty="0" u="sng" sz="1200" spc="-170">
                <a:solidFill>
                  <a:srgbClr val="F0F0F0"/>
                </a:solidFill>
                <a:uFill>
                  <a:solidFill>
                    <a:srgbClr val="F0F0F0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dirty="0" u="sng" sz="1200" spc="80">
                <a:solidFill>
                  <a:srgbClr val="F0F0F0"/>
                </a:solidFill>
                <a:uFill>
                  <a:solidFill>
                    <a:srgbClr val="F0F0F0"/>
                  </a:solidFill>
                </a:uFill>
                <a:latin typeface="Verdana"/>
                <a:cs typeface="Verdana"/>
                <a:hlinkClick r:id="rId2"/>
              </a:rPr>
              <a:t>M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52796" y="1086228"/>
            <a:ext cx="5514340" cy="738632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algn="ctr" marL="185420" marR="177165">
              <a:lnSpc>
                <a:spcPts val="1800"/>
              </a:lnSpc>
              <a:spcBef>
                <a:spcPts val="459"/>
              </a:spcBef>
            </a:pPr>
            <a:r>
              <a:rPr dirty="0" u="sng" sz="1800" spc="-3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Cotton</a:t>
            </a:r>
            <a:r>
              <a:rPr dirty="0" u="sng" sz="1800" spc="-5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dirty="0" u="sng" sz="1800" spc="-3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work</a:t>
            </a:r>
            <a:r>
              <a:rPr dirty="0" sz="1800" spc="-55" b="1">
                <a:latin typeface="Times New Roman"/>
                <a:cs typeface="Times New Roman"/>
                <a:hlinkClick r:id="rId2"/>
              </a:rPr>
              <a:t> </a:t>
            </a:r>
            <a:r>
              <a:rPr dirty="0" sz="1800" b="1">
                <a:latin typeface="Times New Roman"/>
                <a:cs typeface="Times New Roman"/>
                <a:hlinkClick r:id="rId2"/>
              </a:rPr>
              <a:t>g</a:t>
            </a:r>
            <a:r>
              <a:rPr dirty="0" u="sng" sz="18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loves</a:t>
            </a:r>
            <a:r>
              <a:rPr dirty="0" sz="1800" spc="5" b="1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are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popular for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their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versatility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30">
                <a:latin typeface="Times New Roman"/>
                <a:cs typeface="Times New Roman"/>
              </a:rPr>
              <a:t>and </a:t>
            </a:r>
            <a:r>
              <a:rPr dirty="0" sz="1800">
                <a:latin typeface="Times New Roman"/>
                <a:cs typeface="Times New Roman"/>
              </a:rPr>
              <a:t>benefits,</a:t>
            </a:r>
            <a:r>
              <a:rPr dirty="0" sz="1800" spc="18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including:</a:t>
            </a:r>
            <a:endParaRPr sz="1800">
              <a:latin typeface="Times New Roman"/>
              <a:cs typeface="Times New Roman"/>
            </a:endParaRPr>
          </a:p>
          <a:p>
            <a:pPr algn="ctr" marL="130175" marR="122555">
              <a:lnSpc>
                <a:spcPts val="1800"/>
              </a:lnSpc>
              <a:spcBef>
                <a:spcPts val="1800"/>
              </a:spcBef>
            </a:pPr>
            <a:r>
              <a:rPr dirty="0" u="sng" sz="1800" spc="-85" b="1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</a:t>
            </a:r>
            <a:r>
              <a:rPr dirty="0" sz="1800" spc="-85" b="1" i="1">
                <a:latin typeface="Times New Roman"/>
                <a:cs typeface="Times New Roman"/>
              </a:rPr>
              <a:t>f</a:t>
            </a:r>
            <a:r>
              <a:rPr dirty="0" u="sng" sz="1800" spc="-85" b="1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ort:</a:t>
            </a:r>
            <a:r>
              <a:rPr dirty="0" sz="1800" spc="45" b="1" i="1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Made</a:t>
            </a:r>
            <a:r>
              <a:rPr dirty="0" sz="1800" spc="6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from</a:t>
            </a:r>
            <a:r>
              <a:rPr dirty="0" sz="1800" spc="6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soft,</a:t>
            </a:r>
            <a:r>
              <a:rPr dirty="0" sz="1800" spc="5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breathable</a:t>
            </a:r>
            <a:r>
              <a:rPr dirty="0" sz="1800" spc="6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cotton,</a:t>
            </a:r>
            <a:r>
              <a:rPr dirty="0" sz="1800" spc="6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these</a:t>
            </a:r>
            <a:r>
              <a:rPr dirty="0" sz="1800" spc="6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gloves </a:t>
            </a:r>
            <a:r>
              <a:rPr dirty="0" sz="1800">
                <a:latin typeface="Times New Roman"/>
                <a:cs typeface="Times New Roman"/>
              </a:rPr>
              <a:t>ensure</a:t>
            </a:r>
            <a:r>
              <a:rPr dirty="0" sz="1800" spc="50">
                <a:latin typeface="Times New Roman"/>
                <a:cs typeface="Times New Roman"/>
              </a:rPr>
              <a:t> </a:t>
            </a:r>
            <a:r>
              <a:rPr dirty="0" sz="1800" spc="45">
                <a:latin typeface="Times New Roman"/>
                <a:cs typeface="Times New Roman"/>
              </a:rPr>
              <a:t>maximum</a:t>
            </a:r>
            <a:r>
              <a:rPr dirty="0" sz="1800" spc="5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comfort</a:t>
            </a:r>
            <a:r>
              <a:rPr dirty="0" sz="1800" spc="50">
                <a:latin typeface="Times New Roman"/>
                <a:cs typeface="Times New Roman"/>
              </a:rPr>
              <a:t> during</a:t>
            </a:r>
            <a:r>
              <a:rPr dirty="0" sz="1800" spc="5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extended</a:t>
            </a:r>
            <a:r>
              <a:rPr dirty="0" sz="1800" spc="5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wear.</a:t>
            </a:r>
            <a:r>
              <a:rPr dirty="0" sz="1800" spc="55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Times New Roman"/>
                <a:cs typeface="Times New Roman"/>
              </a:rPr>
              <a:t>They </a:t>
            </a:r>
            <a:r>
              <a:rPr dirty="0" sz="1800">
                <a:latin typeface="Times New Roman"/>
                <a:cs typeface="Times New Roman"/>
              </a:rPr>
              <a:t>keep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your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50">
                <a:latin typeface="Times New Roman"/>
                <a:cs typeface="Times New Roman"/>
              </a:rPr>
              <a:t>hands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 spc="-35">
                <a:latin typeface="Times New Roman"/>
                <a:cs typeface="Times New Roman"/>
              </a:rPr>
              <a:t>cool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55">
                <a:latin typeface="Times New Roman"/>
                <a:cs typeface="Times New Roman"/>
              </a:rPr>
              <a:t>and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dry,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reducing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fatigue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 spc="30">
                <a:latin typeface="Times New Roman"/>
                <a:cs typeface="Times New Roman"/>
              </a:rPr>
              <a:t>and </a:t>
            </a:r>
            <a:r>
              <a:rPr dirty="0" sz="1800">
                <a:latin typeface="Times New Roman"/>
                <a:cs typeface="Times New Roman"/>
              </a:rPr>
              <a:t>enhancing</a:t>
            </a:r>
            <a:r>
              <a:rPr dirty="0" sz="1800" spc="19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productivity.</a:t>
            </a:r>
            <a:endParaRPr sz="1800">
              <a:latin typeface="Times New Roman"/>
              <a:cs typeface="Times New Roman"/>
            </a:endParaRPr>
          </a:p>
          <a:p>
            <a:pPr algn="ctr" marL="172720" marR="165100">
              <a:lnSpc>
                <a:spcPts val="1800"/>
              </a:lnSpc>
              <a:spcBef>
                <a:spcPts val="1800"/>
              </a:spcBef>
            </a:pPr>
            <a:r>
              <a:rPr dirty="0" u="sng" sz="1800" spc="-75" b="1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Gri</a:t>
            </a:r>
            <a:r>
              <a:rPr dirty="0" sz="1800" spc="-75" b="1" i="1">
                <a:latin typeface="Times New Roman"/>
                <a:cs typeface="Times New Roman"/>
              </a:rPr>
              <a:t>p</a:t>
            </a:r>
            <a:r>
              <a:rPr dirty="0" u="sng" sz="1800" spc="-75" b="1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</a:t>
            </a:r>
            <a:r>
              <a:rPr dirty="0" sz="1800" spc="-45" b="1" i="1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Times New Roman"/>
                <a:cs typeface="Times New Roman"/>
              </a:rPr>
              <a:t>The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 spc="45">
                <a:latin typeface="Times New Roman"/>
                <a:cs typeface="Times New Roman"/>
              </a:rPr>
              <a:t>natural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fibers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of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cotton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provide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good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 spc="-50">
                <a:latin typeface="Times New Roman"/>
                <a:cs typeface="Times New Roman"/>
              </a:rPr>
              <a:t>level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Times New Roman"/>
                <a:cs typeface="Times New Roman"/>
              </a:rPr>
              <a:t>of </a:t>
            </a:r>
            <a:r>
              <a:rPr dirty="0" sz="1800">
                <a:latin typeface="Times New Roman"/>
                <a:cs typeface="Times New Roman"/>
              </a:rPr>
              <a:t>grip,</a:t>
            </a:r>
            <a:r>
              <a:rPr dirty="0" sz="1800" spc="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making</a:t>
            </a:r>
            <a:r>
              <a:rPr dirty="0" sz="1800" spc="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it</a:t>
            </a:r>
            <a:r>
              <a:rPr dirty="0" sz="1800" spc="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easier</a:t>
            </a:r>
            <a:r>
              <a:rPr dirty="0" sz="1800" spc="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to</a:t>
            </a:r>
            <a:r>
              <a:rPr dirty="0" sz="1800" spc="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handle</a:t>
            </a:r>
            <a:r>
              <a:rPr dirty="0" sz="1800" spc="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tools</a:t>
            </a:r>
            <a:r>
              <a:rPr dirty="0" sz="1800" spc="20">
                <a:latin typeface="Times New Roman"/>
                <a:cs typeface="Times New Roman"/>
              </a:rPr>
              <a:t> </a:t>
            </a:r>
            <a:r>
              <a:rPr dirty="0" sz="1800" spc="55">
                <a:latin typeface="Times New Roman"/>
                <a:cs typeface="Times New Roman"/>
              </a:rPr>
              <a:t>and</a:t>
            </a:r>
            <a:r>
              <a:rPr dirty="0" sz="1800" spc="2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materials </a:t>
            </a:r>
            <a:r>
              <a:rPr dirty="0" sz="1800">
                <a:latin typeface="Times New Roman"/>
                <a:cs typeface="Times New Roman"/>
              </a:rPr>
              <a:t>securely.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This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is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Times New Roman"/>
                <a:cs typeface="Times New Roman"/>
              </a:rPr>
              <a:t>especially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useful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in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tasks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requiring </a:t>
            </a:r>
            <a:r>
              <a:rPr dirty="0" sz="1800">
                <a:latin typeface="Times New Roman"/>
                <a:cs typeface="Times New Roman"/>
              </a:rPr>
              <a:t>precision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55">
                <a:latin typeface="Times New Roman"/>
                <a:cs typeface="Times New Roman"/>
              </a:rPr>
              <a:t>and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control.</a:t>
            </a:r>
            <a:endParaRPr sz="1800">
              <a:latin typeface="Times New Roman"/>
              <a:cs typeface="Times New Roman"/>
            </a:endParaRPr>
          </a:p>
          <a:p>
            <a:pPr algn="ctr" marL="97790" marR="91440">
              <a:lnSpc>
                <a:spcPts val="1800"/>
              </a:lnSpc>
              <a:spcBef>
                <a:spcPts val="1800"/>
              </a:spcBef>
            </a:pPr>
            <a:r>
              <a:rPr dirty="0" u="sng" sz="1800" spc="-65" b="1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Cost-</a:t>
            </a:r>
            <a:r>
              <a:rPr dirty="0" u="sng" sz="1800" spc="-90" b="1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dirty="0" sz="1800" spc="-90" b="1" i="1">
                <a:latin typeface="Times New Roman"/>
                <a:cs typeface="Times New Roman"/>
              </a:rPr>
              <a:t>ff</a:t>
            </a:r>
            <a:r>
              <a:rPr dirty="0" u="sng" sz="1800" spc="-90" b="1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ective:</a:t>
            </a:r>
            <a:r>
              <a:rPr dirty="0" sz="1800" spc="-10" b="1" i="1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Cotton </a:t>
            </a:r>
            <a:r>
              <a:rPr dirty="0" sz="1800" spc="-30">
                <a:latin typeface="Times New Roman"/>
                <a:cs typeface="Times New Roman"/>
              </a:rPr>
              <a:t>gloves</a:t>
            </a:r>
            <a:r>
              <a:rPr dirty="0" sz="1800">
                <a:latin typeface="Times New Roman"/>
                <a:cs typeface="Times New Roman"/>
              </a:rPr>
              <a:t> are </a:t>
            </a:r>
            <a:r>
              <a:rPr dirty="0" sz="1800" spc="-10">
                <a:latin typeface="Times New Roman"/>
                <a:cs typeface="Times New Roman"/>
              </a:rPr>
              <a:t>generally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affordable, </a:t>
            </a:r>
            <a:r>
              <a:rPr dirty="0" sz="1800">
                <a:latin typeface="Times New Roman"/>
                <a:cs typeface="Times New Roman"/>
              </a:rPr>
              <a:t>making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 spc="55">
                <a:latin typeface="Times New Roman"/>
                <a:cs typeface="Times New Roman"/>
              </a:rPr>
              <a:t>them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 spc="45">
                <a:latin typeface="Times New Roman"/>
                <a:cs typeface="Times New Roman"/>
              </a:rPr>
              <a:t>budget-</a:t>
            </a:r>
            <a:r>
              <a:rPr dirty="0" sz="1800">
                <a:latin typeface="Times New Roman"/>
                <a:cs typeface="Times New Roman"/>
              </a:rPr>
              <a:t>friendly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option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for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employers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 spc="30">
                <a:latin typeface="Times New Roman"/>
                <a:cs typeface="Times New Roman"/>
              </a:rPr>
              <a:t>and </a:t>
            </a:r>
            <a:r>
              <a:rPr dirty="0" sz="1800">
                <a:latin typeface="Times New Roman"/>
                <a:cs typeface="Times New Roman"/>
              </a:rPr>
              <a:t>workers</a:t>
            </a:r>
            <a:r>
              <a:rPr dirty="0" sz="1800" spc="6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alike.</a:t>
            </a:r>
            <a:r>
              <a:rPr dirty="0" sz="1800" spc="6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Their</a:t>
            </a:r>
            <a:r>
              <a:rPr dirty="0" sz="1800" spc="6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durability</a:t>
            </a:r>
            <a:r>
              <a:rPr dirty="0" sz="1800" spc="6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ensures</a:t>
            </a:r>
            <a:r>
              <a:rPr dirty="0" sz="1800" spc="6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long-lasting</a:t>
            </a:r>
            <a:r>
              <a:rPr dirty="0" sz="1800" spc="65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Times New Roman"/>
                <a:cs typeface="Times New Roman"/>
              </a:rPr>
              <a:t>use, </a:t>
            </a:r>
            <a:r>
              <a:rPr dirty="0" sz="1800">
                <a:latin typeface="Times New Roman"/>
                <a:cs typeface="Times New Roman"/>
              </a:rPr>
              <a:t>providing</a:t>
            </a:r>
            <a:r>
              <a:rPr dirty="0" sz="1800" spc="1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excellent</a:t>
            </a:r>
            <a:r>
              <a:rPr dirty="0" sz="1800" spc="1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value.</a:t>
            </a:r>
            <a:endParaRPr sz="1800">
              <a:latin typeface="Times New Roman"/>
              <a:cs typeface="Times New Roman"/>
            </a:endParaRPr>
          </a:p>
          <a:p>
            <a:pPr algn="ctr" marL="76835" marR="68580">
              <a:lnSpc>
                <a:spcPts val="1800"/>
              </a:lnSpc>
              <a:spcBef>
                <a:spcPts val="1800"/>
              </a:spcBef>
            </a:pPr>
            <a:r>
              <a:rPr dirty="0" u="sng" sz="1800" spc="-40" b="1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Versatili</a:t>
            </a:r>
            <a:r>
              <a:rPr dirty="0" sz="1800" spc="-40" b="1" i="1">
                <a:latin typeface="Times New Roman"/>
                <a:cs typeface="Times New Roman"/>
              </a:rPr>
              <a:t>ty</a:t>
            </a:r>
            <a:r>
              <a:rPr dirty="0" u="sng" sz="1800" spc="-40" b="1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</a:t>
            </a:r>
            <a:r>
              <a:rPr dirty="0" sz="1800" spc="5" b="1" i="1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Suitable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for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wide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range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of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applications,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Times New Roman"/>
                <a:cs typeface="Times New Roman"/>
              </a:rPr>
              <a:t>from </a:t>
            </a:r>
            <a:r>
              <a:rPr dirty="0" sz="1800" spc="10">
                <a:latin typeface="Times New Roman"/>
                <a:cs typeface="Times New Roman"/>
              </a:rPr>
              <a:t>light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 spc="10">
                <a:latin typeface="Times New Roman"/>
                <a:cs typeface="Times New Roman"/>
              </a:rPr>
              <a:t>industrial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 spc="10">
                <a:latin typeface="Times New Roman"/>
                <a:cs typeface="Times New Roman"/>
              </a:rPr>
              <a:t>work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 spc="10">
                <a:latin typeface="Times New Roman"/>
                <a:cs typeface="Times New Roman"/>
              </a:rPr>
              <a:t>to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10">
                <a:latin typeface="Times New Roman"/>
                <a:cs typeface="Times New Roman"/>
              </a:rPr>
              <a:t>gardening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 spc="55">
                <a:latin typeface="Times New Roman"/>
                <a:cs typeface="Times New Roman"/>
              </a:rPr>
              <a:t>and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assembly </a:t>
            </a:r>
            <a:r>
              <a:rPr dirty="0" sz="1800" spc="-10">
                <a:latin typeface="Times New Roman"/>
                <a:cs typeface="Times New Roman"/>
              </a:rPr>
              <a:t>tasks.</a:t>
            </a:r>
            <a:endParaRPr sz="1800">
              <a:latin typeface="Times New Roman"/>
              <a:cs typeface="Times New Roman"/>
            </a:endParaRPr>
          </a:p>
          <a:p>
            <a:pPr algn="ctr" marL="110489" marR="102870">
              <a:lnSpc>
                <a:spcPts val="1800"/>
              </a:lnSpc>
            </a:pPr>
            <a:r>
              <a:rPr dirty="0" sz="1800">
                <a:latin typeface="Times New Roman"/>
                <a:cs typeface="Times New Roman"/>
              </a:rPr>
              <a:t>Cotton</a:t>
            </a:r>
            <a:r>
              <a:rPr dirty="0" sz="1800" spc="65">
                <a:latin typeface="Times New Roman"/>
                <a:cs typeface="Times New Roman"/>
              </a:rPr>
              <a:t> </a:t>
            </a:r>
            <a:r>
              <a:rPr dirty="0" sz="1800" spc="-30">
                <a:latin typeface="Times New Roman"/>
                <a:cs typeface="Times New Roman"/>
              </a:rPr>
              <a:t>gloves</a:t>
            </a:r>
            <a:r>
              <a:rPr dirty="0" sz="1800" spc="7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are</a:t>
            </a:r>
            <a:r>
              <a:rPr dirty="0" sz="1800" spc="7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adaptable</a:t>
            </a:r>
            <a:r>
              <a:rPr dirty="0" sz="1800" spc="7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to</a:t>
            </a:r>
            <a:r>
              <a:rPr dirty="0" sz="1800" spc="6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various</a:t>
            </a:r>
            <a:r>
              <a:rPr dirty="0" sz="1800" spc="7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environments</a:t>
            </a:r>
            <a:r>
              <a:rPr dirty="0" sz="1800" spc="70">
                <a:latin typeface="Times New Roman"/>
                <a:cs typeface="Times New Roman"/>
              </a:rPr>
              <a:t> </a:t>
            </a:r>
            <a:r>
              <a:rPr dirty="0" sz="1800" spc="30">
                <a:latin typeface="Times New Roman"/>
                <a:cs typeface="Times New Roman"/>
              </a:rPr>
              <a:t>and </a:t>
            </a:r>
            <a:r>
              <a:rPr dirty="0" sz="1800" spc="-10">
                <a:latin typeface="Times New Roman"/>
                <a:cs typeface="Times New Roman"/>
              </a:rPr>
              <a:t>needs.</a:t>
            </a:r>
            <a:endParaRPr sz="1800">
              <a:latin typeface="Times New Roman"/>
              <a:cs typeface="Times New Roman"/>
            </a:endParaRPr>
          </a:p>
          <a:p>
            <a:pPr algn="ctr" marL="56515" marR="48895">
              <a:lnSpc>
                <a:spcPts val="1800"/>
              </a:lnSpc>
              <a:spcBef>
                <a:spcPts val="1800"/>
              </a:spcBef>
            </a:pPr>
            <a:r>
              <a:rPr dirty="0" sz="1800" spc="-30" b="1">
                <a:latin typeface="Times New Roman"/>
                <a:cs typeface="Times New Roman"/>
              </a:rPr>
              <a:t>Cotton</a:t>
            </a:r>
            <a:r>
              <a:rPr dirty="0" sz="1800" spc="-110" b="1">
                <a:latin typeface="Times New Roman"/>
                <a:cs typeface="Times New Roman"/>
              </a:rPr>
              <a:t> </a:t>
            </a:r>
            <a:r>
              <a:rPr dirty="0" sz="1800" spc="-30" b="1">
                <a:latin typeface="Times New Roman"/>
                <a:cs typeface="Times New Roman"/>
              </a:rPr>
              <a:t>work</a:t>
            </a:r>
            <a:r>
              <a:rPr dirty="0" sz="1800" spc="-10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gloves</a:t>
            </a:r>
            <a:r>
              <a:rPr dirty="0" sz="1800" spc="-45" b="1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are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reliable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choice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for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many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tasks, </a:t>
            </a:r>
            <a:r>
              <a:rPr dirty="0" sz="1800">
                <a:latin typeface="Times New Roman"/>
                <a:cs typeface="Times New Roman"/>
              </a:rPr>
              <a:t>offering</a:t>
            </a:r>
            <a:r>
              <a:rPr dirty="0" sz="1800" spc="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comfort</a:t>
            </a:r>
            <a:r>
              <a:rPr dirty="0" sz="1800" spc="45">
                <a:latin typeface="Times New Roman"/>
                <a:cs typeface="Times New Roman"/>
              </a:rPr>
              <a:t> </a:t>
            </a:r>
            <a:r>
              <a:rPr dirty="0" sz="1800" spc="55">
                <a:latin typeface="Times New Roman"/>
                <a:cs typeface="Times New Roman"/>
              </a:rPr>
              <a:t>and</a:t>
            </a:r>
            <a:r>
              <a:rPr dirty="0" sz="1800" spc="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protection</a:t>
            </a:r>
            <a:r>
              <a:rPr dirty="0" sz="1800" spc="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with</a:t>
            </a:r>
            <a:r>
              <a:rPr dirty="0" sz="1800" spc="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</a:t>
            </a:r>
            <a:r>
              <a:rPr dirty="0" sz="1800" spc="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range</a:t>
            </a:r>
            <a:r>
              <a:rPr dirty="0" sz="1800" spc="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of</a:t>
            </a:r>
            <a:r>
              <a:rPr dirty="0" sz="1800" spc="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options</a:t>
            </a:r>
            <a:r>
              <a:rPr dirty="0" sz="1800" spc="40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Times New Roman"/>
                <a:cs typeface="Times New Roman"/>
              </a:rPr>
              <a:t>to </a:t>
            </a:r>
            <a:r>
              <a:rPr dirty="0" sz="1800">
                <a:latin typeface="Times New Roman"/>
                <a:cs typeface="Times New Roman"/>
              </a:rPr>
              <a:t>suit</a:t>
            </a:r>
            <a:r>
              <a:rPr dirty="0" sz="1800" spc="6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your</a:t>
            </a:r>
            <a:r>
              <a:rPr dirty="0" sz="1800" spc="7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needs.</a:t>
            </a:r>
            <a:r>
              <a:rPr dirty="0" sz="1800" spc="7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Incorporate</a:t>
            </a:r>
            <a:r>
              <a:rPr dirty="0" sz="1800" spc="7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these</a:t>
            </a:r>
            <a:r>
              <a:rPr dirty="0" sz="1800" spc="70">
                <a:latin typeface="Times New Roman"/>
                <a:cs typeface="Times New Roman"/>
              </a:rPr>
              <a:t> </a:t>
            </a:r>
            <a:r>
              <a:rPr dirty="0" sz="1800" spc="-30">
                <a:latin typeface="Times New Roman"/>
                <a:cs typeface="Times New Roman"/>
              </a:rPr>
              <a:t>gloves</a:t>
            </a:r>
            <a:r>
              <a:rPr dirty="0" sz="1800" spc="7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into</a:t>
            </a:r>
            <a:r>
              <a:rPr dirty="0" sz="1800" spc="6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your</a:t>
            </a:r>
            <a:r>
              <a:rPr dirty="0" sz="1800" spc="7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safety </a:t>
            </a:r>
            <a:r>
              <a:rPr dirty="0" sz="1800">
                <a:latin typeface="Times New Roman"/>
                <a:cs typeface="Times New Roman"/>
              </a:rPr>
              <a:t>gear </a:t>
            </a:r>
            <a:r>
              <a:rPr dirty="0" sz="1800" spc="55">
                <a:latin typeface="Times New Roman"/>
                <a:cs typeface="Times New Roman"/>
              </a:rPr>
              <a:t>and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experience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the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difference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they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can make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in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Times New Roman"/>
                <a:cs typeface="Times New Roman"/>
              </a:rPr>
              <a:t>your daily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Times New Roman"/>
                <a:cs typeface="Times New Roman"/>
              </a:rPr>
              <a:t>work.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ts val="1980"/>
              </a:lnSpc>
              <a:spcBef>
                <a:spcPts val="1440"/>
              </a:spcBef>
            </a:pPr>
            <a:r>
              <a:rPr dirty="0" sz="1800">
                <a:latin typeface="Times New Roman"/>
                <a:cs typeface="Times New Roman"/>
              </a:rPr>
              <a:t>For</a:t>
            </a:r>
            <a:r>
              <a:rPr dirty="0" sz="1800" spc="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more</a:t>
            </a:r>
            <a:r>
              <a:rPr dirty="0" sz="1800" spc="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information</a:t>
            </a:r>
            <a:r>
              <a:rPr dirty="0" sz="1800" spc="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please</a:t>
            </a:r>
            <a:r>
              <a:rPr dirty="0" sz="1800" spc="20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Times New Roman"/>
                <a:cs typeface="Times New Roman"/>
              </a:rPr>
              <a:t>feel</a:t>
            </a:r>
            <a:r>
              <a:rPr dirty="0" sz="1800" spc="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free</a:t>
            </a:r>
            <a:r>
              <a:rPr dirty="0" sz="1800" spc="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to</a:t>
            </a:r>
            <a:r>
              <a:rPr dirty="0" sz="1800" spc="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contact</a:t>
            </a:r>
            <a:r>
              <a:rPr dirty="0" sz="1800" spc="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us</a:t>
            </a:r>
            <a:r>
              <a:rPr dirty="0" sz="1800" spc="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today</a:t>
            </a:r>
            <a:r>
              <a:rPr dirty="0" sz="1800" spc="20">
                <a:latin typeface="Times New Roman"/>
                <a:cs typeface="Times New Roman"/>
              </a:rPr>
              <a:t> </a:t>
            </a:r>
            <a:r>
              <a:rPr dirty="0" sz="1800" spc="35">
                <a:latin typeface="Times New Roman"/>
                <a:cs typeface="Times New Roman"/>
              </a:rPr>
              <a:t>at</a:t>
            </a:r>
            <a:endParaRPr sz="1800">
              <a:latin typeface="Times New Roman"/>
              <a:cs typeface="Times New Roman"/>
            </a:endParaRPr>
          </a:p>
          <a:p>
            <a:pPr algn="ctr" marL="1082040" marR="1074420">
              <a:lnSpc>
                <a:spcPts val="1800"/>
              </a:lnSpc>
              <a:spcBef>
                <a:spcPts val="180"/>
              </a:spcBef>
            </a:pPr>
            <a:r>
              <a:rPr dirty="0" sz="1800" spc="-80">
                <a:latin typeface="Times New Roman"/>
                <a:cs typeface="Times New Roman"/>
              </a:rPr>
              <a:t>+86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 spc="-100">
                <a:latin typeface="Times New Roman"/>
                <a:cs typeface="Times New Roman"/>
              </a:rPr>
              <a:t>13603019083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or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visit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again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here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 spc="30">
                <a:latin typeface="Times New Roman"/>
                <a:cs typeface="Times New Roman"/>
              </a:rPr>
              <a:t>- </a:t>
            </a:r>
            <a:r>
              <a:rPr dirty="0" u="heavy" sz="18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www.</a:t>
            </a:r>
            <a:r>
              <a:rPr dirty="0" sz="1800" spc="-10">
                <a:latin typeface="Times New Roman"/>
                <a:cs typeface="Times New Roman"/>
                <a:hlinkClick r:id="rId3"/>
              </a:rPr>
              <a:t>j</a:t>
            </a:r>
            <a:r>
              <a:rPr dirty="0" u="heavy" sz="18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oysunsafety.com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julie smith</dc:creator>
  <cp:keywords>DAGLYkcKWbM,BAE4KsCzrOk</cp:keywords>
  <dc:title>Key Features of the Best Cotton Work Gloves</dc:title>
  <dcterms:created xsi:type="dcterms:W3CDTF">2024-07-19T12:24:03Z</dcterms:created>
  <dcterms:modified xsi:type="dcterms:W3CDTF">2024-07-19T12:24:03Z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2024-07-19T00:00:00Z</vt:filetime>
  </property>
  <property fmtid="{D5CDD505-2E9C-101B-9397-08002B2CF9AE}" pid="3" name="Creator">
    <vt:lpwstr>Canva</vt:lpwstr>
  </property>
  <property fmtid="{D5CDD505-2E9C-101B-9397-08002B2CF9AE}" pid="4" name="LastSaved">
    <vt:filetime>2024-07-19T00:00:00Z</vt:filetime>
  </property>
  <property fmtid="{D5CDD505-2E9C-101B-9397-08002B2CF9AE}" pid="5" name="Producer">
    <vt:lpwstr>Canva</vt:lpwstr>
  </property>
</Properties>
</file>